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7" r:id="rId5"/>
    <p:sldId id="269" r:id="rId6"/>
    <p:sldId id="261" r:id="rId7"/>
  </p:sldIdLst>
  <p:sldSz cx="6858000" cy="9144000" type="screen4x3"/>
  <p:notesSz cx="6888163" cy="100218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98" d="100"/>
          <a:sy n="98" d="100"/>
        </p:scale>
        <p:origin x="-2622" y="480"/>
      </p:cViewPr>
      <p:guideLst>
        <p:guide orient="horz" pos="11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1094"/>
          </a:xfrm>
          <a:prstGeom prst="rect">
            <a:avLst/>
          </a:prstGeom>
        </p:spPr>
        <p:txBody>
          <a:bodyPr vert="horz" lIns="96624" tIns="48312" rIns="96624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0" cy="501094"/>
          </a:xfrm>
          <a:prstGeom prst="rect">
            <a:avLst/>
          </a:prstGeom>
        </p:spPr>
        <p:txBody>
          <a:bodyPr vert="horz" lIns="96624" tIns="48312" rIns="96624" bIns="48312" rtlCol="0"/>
          <a:lstStyle>
            <a:lvl1pPr algn="r">
              <a:defRPr sz="1300"/>
            </a:lvl1pPr>
          </a:lstStyle>
          <a:p>
            <a:fld id="{596D7BB6-84C0-4ED5-B60A-A80E54703BEB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4" tIns="48312" rIns="96624" bIns="483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8" y="4760398"/>
            <a:ext cx="5510529" cy="4509849"/>
          </a:xfrm>
          <a:prstGeom prst="rect">
            <a:avLst/>
          </a:prstGeom>
        </p:spPr>
        <p:txBody>
          <a:bodyPr vert="horz" lIns="96624" tIns="48312" rIns="96624" bIns="483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3"/>
            <a:ext cx="2984870" cy="501094"/>
          </a:xfrm>
          <a:prstGeom prst="rect">
            <a:avLst/>
          </a:prstGeom>
        </p:spPr>
        <p:txBody>
          <a:bodyPr vert="horz" lIns="96624" tIns="48312" rIns="96624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3"/>
            <a:ext cx="2984870" cy="501094"/>
          </a:xfrm>
          <a:prstGeom prst="rect">
            <a:avLst/>
          </a:prstGeom>
        </p:spPr>
        <p:txBody>
          <a:bodyPr vert="horz" lIns="96624" tIns="48312" rIns="96624" bIns="48312" rtlCol="0" anchor="b"/>
          <a:lstStyle>
            <a:lvl1pPr algn="r">
              <a:defRPr sz="1300"/>
            </a:lvl1pPr>
          </a:lstStyle>
          <a:p>
            <a:fld id="{7A3AD964-15AC-4E22-9683-46F0F8F1CA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10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7813" cy="375761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7813" cy="375761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B90A5D-3B8D-4C7D-BAC6-3EDF006A8AC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AD964-15AC-4E22-9683-46F0F8F1CA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3031-F19F-46B5-91B0-8FF07B731B91}" type="datetimeFigureOut">
              <a:rPr kumimoji="1" lang="ja-JP" altLang="en-US" smtClean="0"/>
              <a:pPr/>
              <a:t>2016/1/27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2620-E5BD-4B5F-8BDA-7530756F80D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895" y="0"/>
            <a:ext cx="6514465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24" y="179512"/>
            <a:ext cx="6798137" cy="8950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6" y="85417"/>
            <a:ext cx="6696744" cy="897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7" y="174163"/>
            <a:ext cx="6863225" cy="900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25" y="179512"/>
            <a:ext cx="6738769" cy="863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05" y="54000"/>
            <a:ext cx="6609963" cy="90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ysClr val="windowText" lastClr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6</Words>
  <Application>Microsoft Office PowerPoint</Application>
  <PresentationFormat>画面に合わせる (4:3)</PresentationFormat>
  <Paragraphs>6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Sagawa masakatu</dc:creator>
  <cp:lastModifiedBy>cyuta</cp:lastModifiedBy>
  <cp:revision>28</cp:revision>
  <cp:lastPrinted>2016-01-27T05:10:03Z</cp:lastPrinted>
  <dcterms:created xsi:type="dcterms:W3CDTF">2014-03-09T13:22:57Z</dcterms:created>
  <dcterms:modified xsi:type="dcterms:W3CDTF">2016-01-27T05:13:15Z</dcterms:modified>
</cp:coreProperties>
</file>