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67" r:id="rId5"/>
    <p:sldId id="269" r:id="rId6"/>
    <p:sldId id="261" r:id="rId7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54" d="100"/>
          <a:sy n="54" d="100"/>
        </p:scale>
        <p:origin x="2442" y="39"/>
      </p:cViewPr>
      <p:guideLst>
        <p:guide orient="horz" pos="113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D7BB6-84C0-4ED5-B60A-A80E54703BEB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AD964-15AC-4E22-9683-46F0F8F1CA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9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AD964-15AC-4E22-9683-46F0F8F1CA3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48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B90A5D-3B8D-4C7D-BAC6-3EDF006A8AC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611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AD964-15AC-4E22-9683-46F0F8F1CA3B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06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AD964-15AC-4E22-9683-46F0F8F1CA3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474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AD964-15AC-4E22-9683-46F0F8F1CA3B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288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AD964-15AC-4E22-9683-46F0F8F1CA3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627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3031-F19F-46B5-91B0-8FF07B731B91}" type="datetimeFigureOut">
              <a:rPr kumimoji="1" lang="ja-JP" altLang="en-US" smtClean="0"/>
              <a:pPr/>
              <a:t>2014/4/22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E2620-E5BD-4B5F-8BDA-7530756F80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895" y="0"/>
            <a:ext cx="6514465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24" y="179512"/>
            <a:ext cx="6798137" cy="895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79" y="35496"/>
            <a:ext cx="6765339" cy="9089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直線コネクタ 4"/>
          <p:cNvCxnSpPr/>
          <p:nvPr/>
        </p:nvCxnSpPr>
        <p:spPr>
          <a:xfrm rot="60000" flipH="1">
            <a:off x="4219127" y="7271816"/>
            <a:ext cx="2511097" cy="151200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4202513" y="4178324"/>
            <a:ext cx="2517347" cy="244800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57" y="174163"/>
            <a:ext cx="6863225" cy="9006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25" y="179512"/>
            <a:ext cx="6738769" cy="863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05" y="54000"/>
            <a:ext cx="6609963" cy="90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ysClr val="windowText" lastClr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</Words>
  <Application>Microsoft Office PowerPoint</Application>
  <PresentationFormat>画面に合わせる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Sagawa masakatu</dc:creator>
  <cp:lastModifiedBy>上西紀夫</cp:lastModifiedBy>
  <cp:revision>24</cp:revision>
  <dcterms:created xsi:type="dcterms:W3CDTF">2014-03-09T13:22:57Z</dcterms:created>
  <dcterms:modified xsi:type="dcterms:W3CDTF">2014-04-22T08:04:35Z</dcterms:modified>
</cp:coreProperties>
</file>